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1313895"/>
            <a:ext cx="10947042" cy="2196067"/>
          </a:xfrm>
        </p:spPr>
        <p:txBody>
          <a:bodyPr>
            <a:noAutofit/>
          </a:bodyPr>
          <a:lstStyle/>
          <a:p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118 (A) Kei Hong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Si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Luangin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007232"/>
            <a:ext cx="9144000" cy="2923395"/>
          </a:xfrm>
        </p:spPr>
        <p:txBody>
          <a:bodyPr>
            <a:normAutofit/>
          </a:bodyPr>
          <a:lstStyle/>
          <a:p>
            <a:r>
              <a:rPr lang="en-US" sz="3200" dirty="0"/>
              <a:t>Alas! Did My </a:t>
            </a:r>
            <a:r>
              <a:rPr lang="en-US" sz="3200" dirty="0" err="1"/>
              <a:t>Saviour</a:t>
            </a:r>
            <a:r>
              <a:rPr lang="en-US" sz="3200" dirty="0"/>
              <a:t> Bleed</a:t>
            </a:r>
          </a:p>
          <a:p>
            <a:r>
              <a:rPr lang="en-US" sz="3200" dirty="0"/>
              <a:t>Luka 22:19</a:t>
            </a:r>
          </a:p>
          <a:p>
            <a:r>
              <a:rPr lang="en-US" sz="3200" dirty="0"/>
              <a:t>Isaac Watts, 1674-1748</a:t>
            </a:r>
          </a:p>
          <a:p>
            <a:r>
              <a:rPr lang="en-US" sz="3200" dirty="0" err="1"/>
              <a:t>Doh</a:t>
            </a:r>
            <a:r>
              <a:rPr lang="en-US" sz="3200" dirty="0"/>
              <a:t> is Ab</a:t>
            </a:r>
          </a:p>
          <a:p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7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luangin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maw?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Tangtel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keimah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lutang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maw?</a:t>
            </a:r>
          </a:p>
          <a:p>
            <a:pPr marL="0" indent="0">
              <a:buNone/>
            </a:pPr>
            <a:endParaRPr lang="en-US" sz="16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611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Keima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gitlohnate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hangin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Singlamteh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tau maw?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Lamdang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maw?</a:t>
            </a:r>
          </a:p>
          <a:p>
            <a:pPr marL="0" indent="0">
              <a:buNone/>
            </a:pPr>
            <a:endParaRPr lang="en-US" sz="1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603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singlamteh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Zumin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kiseel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diam;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lungneh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no-in,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luangsak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diam. </a:t>
            </a:r>
          </a:p>
          <a:p>
            <a:pPr marL="0" indent="0">
              <a:buNone/>
            </a:pPr>
            <a:endParaRPr lang="en-US" sz="28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Ahih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khitui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lohkhin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zo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pumpi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pia hi,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344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147</Words>
  <Application>Microsoft Office PowerPoint</Application>
  <PresentationFormat>Widescreen</PresentationFormat>
  <Paragraphs>30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118 (A) Kei Hong Honpa A Si Luangin  </vt:lpstr>
      <vt:lpstr>1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8</cp:revision>
  <dcterms:created xsi:type="dcterms:W3CDTF">2018-10-09T13:17:21Z</dcterms:created>
  <dcterms:modified xsi:type="dcterms:W3CDTF">2018-10-11T15:41:47Z</dcterms:modified>
</cp:coreProperties>
</file>